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335" r:id="rId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774" autoAdjust="0"/>
  </p:normalViewPr>
  <p:slideViewPr>
    <p:cSldViewPr snapToGrid="0">
      <p:cViewPr varScale="1">
        <p:scale>
          <a:sx n="57" d="100"/>
          <a:sy n="57" d="100"/>
        </p:scale>
        <p:origin x="160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85392AC-F03D-4338-B936-FC30BF18392C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224E280-2EBA-448E-8D7E-2F6CC98673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338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60635-27E7-6D08-CCE0-587201EE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9186B4-0210-F6D9-C060-F70C4B508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6841E-DE56-CA94-48CD-6EEB74C7D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72A8-A657-B083-FA44-4CEAC6F8F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822A8-1EE1-4289-BD0D-9B6DD3FF4EAC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154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BB7-0827-6ADF-D4A4-A7640AD22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D9997-1C86-713D-7471-95C97FA8A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EEBF6-7F2B-7272-6B2D-276B5739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E6DCD-8C1E-037E-32E1-C85961CF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EC05-90B9-0CAE-6574-27CDCB03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246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7049-3AA5-5726-6624-4A1857CB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3DE67-1FDD-37D6-9109-C607E275C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072DB-CCA0-03D7-04FE-DE7FBE18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1A6AB-58DD-C1C2-BD61-DAE07531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35F01-3D4F-81CA-5BE5-DA012861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883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E04AF-5DEC-3139-DFED-8B0021109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88DD3-D91A-DD87-2D68-EEA16032A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6E88-2202-2516-4711-11220EB6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6E5FB-1F1B-1F61-A65F-7486DD51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D085-2109-8E82-3076-F4C8765D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515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B61F-EAC6-870B-2E35-BE9CCFEE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481E0-F786-98AB-7094-BBF35E8A7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9B948-4575-AF88-928C-FF08E1EF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C97A0-E17D-B7D9-E6C4-C04CEC40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33006-EC51-D7FB-F439-83AF2B48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833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8DC1-C963-E7B3-B31B-EE3D127B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2C01C-BA8D-3DEA-B019-3D234E537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C37ED-95C9-85BB-67FE-22DD2E2F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70D14-1158-F235-9E5A-BDAAB44B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C5167-13D4-F153-E9AC-D66A5338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171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D13C-92C9-BA4B-648C-212D4D05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4BB8-2EC6-5B1D-AC47-A12C16F05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367A6-84ED-A0C5-FE37-2707DC565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E33D4-7261-B0DD-82F0-019BAD1A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63CBB-B8E3-1A14-68F7-A8C4BE1C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402C2-2241-2008-D821-9D2588F8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420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F15B-BEC4-4EF2-639C-C26922B5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1768-09CA-728F-07DF-7D90FAD48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00A4-FF96-AA50-57B1-A9068C291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0FB59-3CAE-0703-7D03-A35C4432A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214D0-0015-434F-67F1-A1F3EFBE1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C5A778-D41F-6E82-0FB3-84D7E2AB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CCB7F-1903-73E2-A3EB-9CCB4CB6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3FD95-6AF8-67E5-94A4-1459FC6E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168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35A6-69F5-4B36-A73F-A072FF99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7E5B0-3B55-A534-2227-EE3AF948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C6783-07B0-4A88-EEE9-C4D5CA83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BB004-40BB-E8B1-41CD-17056460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051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F102D-B8CA-5189-F2A1-DC32F64D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E975E-CBBA-2C6E-1549-8DE7F9C0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20418-FF5C-C167-F419-27BF1432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005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3322-BD33-08A8-47E2-659C55A9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0178-FA49-40D6-5D1F-A3E2763FD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3F456-5D60-9DA8-18EE-3540E5AAE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3557A-49A6-55D0-64CD-854A0C5F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E5115-B31E-397D-3941-8476D0A47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909C7-E041-578B-FC57-6FD39120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997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F1C9-22E0-4AE5-029E-63C5E9F8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99AA6-7A06-599A-A75F-2BD92C45B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6223D-7677-BEB9-5F64-2E4C530A7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17B18-03BC-C659-CF1B-A2E150A25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30302-D02D-6A49-1F94-1A39E564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F54DF-73A5-DBC8-3109-68CCA8E9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638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3CF46-6E3F-D164-870B-92C17367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98574-2C33-32A5-3F42-6D4A1C75B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34947-D503-B88A-2D71-B6FEAC682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FBDB8-A012-4D88-A93A-8555B438B06F}" type="datetimeFigureOut">
              <a:rPr lang="he-IL" smtClean="0"/>
              <a:t>י"ט/תמוז/תשפ"ה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13442-2A45-2B95-BB12-377015313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2089A-8FF7-0BFD-C822-75D95BD25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0163CD-735F-4E45-B538-369F9E5A14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156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80BE-C04C-D822-E6A3-5444934B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5BF2627-1693-C479-F5C6-AA43967CF60C}"/>
              </a:ext>
            </a:extLst>
          </p:cNvPr>
          <p:cNvSpPr/>
          <p:nvPr/>
        </p:nvSpPr>
        <p:spPr>
          <a:xfrm>
            <a:off x="0" y="0"/>
            <a:ext cx="7224765" cy="1135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4D025-729B-CF2F-6473-1440F3D90DB1}"/>
              </a:ext>
            </a:extLst>
          </p:cNvPr>
          <p:cNvSpPr txBox="1"/>
          <p:nvPr/>
        </p:nvSpPr>
        <p:spPr>
          <a:xfrm>
            <a:off x="1111424" y="216769"/>
            <a:ext cx="3449406" cy="553998"/>
          </a:xfrm>
          <a:prstGeom prst="rect">
            <a:avLst/>
          </a:prstGeom>
          <a:solidFill>
            <a:schemeClr val="accent1"/>
          </a:solidFill>
        </p:spPr>
        <p:txBody>
          <a:bodyPr wrap="none" rtlCol="1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Example recording</a:t>
            </a:r>
            <a:endParaRPr lang="he-IL" sz="30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9D1C4A-7D38-E2C4-D534-0963D6F1BD17}"/>
              </a:ext>
            </a:extLst>
          </p:cNvPr>
          <p:cNvSpPr/>
          <p:nvPr/>
        </p:nvSpPr>
        <p:spPr>
          <a:xfrm>
            <a:off x="7224765" y="0"/>
            <a:ext cx="4967235" cy="11354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 descr="‪Result - Free files and folders icons‬‏">
            <a:extLst>
              <a:ext uri="{FF2B5EF4-FFF2-40B4-BE49-F238E27FC236}">
                <a16:creationId xmlns:a16="http://schemas.microsoft.com/office/drawing/2014/main" id="{2558E934-FE68-0889-B6A8-BC1FCA6D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4" y="77209"/>
            <a:ext cx="863896" cy="86389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eparation_clip 1-1">
            <a:hlinkClick r:id="" action="ppaction://media"/>
            <a:extLst>
              <a:ext uri="{FF2B5EF4-FFF2-40B4-BE49-F238E27FC236}">
                <a16:creationId xmlns:a16="http://schemas.microsoft.com/office/drawing/2014/main" id="{A3319C34-39F6-1049-4F0F-DC7B79366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8673" t="9632" r="7698" b="9870"/>
          <a:stretch/>
        </p:blipFill>
        <p:spPr>
          <a:xfrm>
            <a:off x="924443" y="1177970"/>
            <a:ext cx="10550769" cy="57126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3AFF1D-920F-0DB1-6F33-B1227FD0FBCD}"/>
              </a:ext>
            </a:extLst>
          </p:cNvPr>
          <p:cNvSpPr/>
          <p:nvPr/>
        </p:nvSpPr>
        <p:spPr>
          <a:xfrm>
            <a:off x="-110532" y="1157874"/>
            <a:ext cx="1105311" cy="574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359ADA-8E88-D934-5714-6F60C7F7D834}"/>
              </a:ext>
            </a:extLst>
          </p:cNvPr>
          <p:cNvSpPr/>
          <p:nvPr/>
        </p:nvSpPr>
        <p:spPr>
          <a:xfrm>
            <a:off x="11388135" y="1145512"/>
            <a:ext cx="994779" cy="574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8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</Words>
  <Application>Microsoft Office PowerPoint</Application>
  <PresentationFormat>Widescreen</PresentationFormat>
  <Paragraphs>2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</cp:revision>
  <dcterms:created xsi:type="dcterms:W3CDTF">2025-07-15T11:08:58Z</dcterms:created>
  <dcterms:modified xsi:type="dcterms:W3CDTF">2025-07-15T12:41:52Z</dcterms:modified>
</cp:coreProperties>
</file>